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32F4-4D8C-4206-9DED-77804C658EF4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7430-35BA-4912-A38C-E7B90B1130C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32F4-4D8C-4206-9DED-77804C658EF4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7430-35BA-4912-A38C-E7B90B1130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32F4-4D8C-4206-9DED-77804C658EF4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7430-35BA-4912-A38C-E7B90B1130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32F4-4D8C-4206-9DED-77804C658EF4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7430-35BA-4912-A38C-E7B90B1130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32F4-4D8C-4206-9DED-77804C658EF4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7430-35BA-4912-A38C-E7B90B1130C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32F4-4D8C-4206-9DED-77804C658EF4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7430-35BA-4912-A38C-E7B90B1130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32F4-4D8C-4206-9DED-77804C658EF4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7430-35BA-4912-A38C-E7B90B1130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32F4-4D8C-4206-9DED-77804C658EF4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7430-35BA-4912-A38C-E7B90B1130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32F4-4D8C-4206-9DED-77804C658EF4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7430-35BA-4912-A38C-E7B90B1130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32F4-4D8C-4206-9DED-77804C658EF4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7430-35BA-4912-A38C-E7B90B1130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32F4-4D8C-4206-9DED-77804C658EF4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88E7430-35BA-4912-A38C-E7B90B1130CF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3132F4-4D8C-4206-9DED-77804C658EF4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8E7430-35BA-4912-A38C-E7B90B1130CF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Understanding Digital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Understanding Digital</a:t>
            </a:r>
            <a:endParaRPr lang="en-GB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How the digital camera works</a:t>
            </a:r>
          </a:p>
          <a:p>
            <a:pPr eaLnBrk="1" hangingPunct="1"/>
            <a:r>
              <a:rPr lang="en-GB" smtClean="0"/>
              <a:t>	CCD Sensor</a:t>
            </a:r>
          </a:p>
          <a:p>
            <a:pPr eaLnBrk="1" hangingPunct="1"/>
            <a:r>
              <a:rPr lang="en-GB" smtClean="0"/>
              <a:t>	Processor</a:t>
            </a:r>
          </a:p>
          <a:p>
            <a:pPr eaLnBrk="1" hangingPunct="1"/>
            <a:r>
              <a:rPr lang="en-GB" smtClean="0"/>
              <a:t>	Output –Storage devices </a:t>
            </a:r>
          </a:p>
          <a:p>
            <a:pPr eaLnBrk="1" hangingPunct="1"/>
            <a:r>
              <a:rPr lang="en-GB" smtClean="0"/>
              <a:t>   -File types</a:t>
            </a:r>
          </a:p>
          <a:p>
            <a:pPr lvl="3" eaLnBrk="1" hangingPunct="1"/>
            <a:r>
              <a:rPr lang="en-GB" smtClean="0"/>
              <a:t>Jpeg-Joint Photographic Experts Group</a:t>
            </a:r>
          </a:p>
          <a:p>
            <a:pPr lvl="3" eaLnBrk="1" hangingPunct="1"/>
            <a:r>
              <a:rPr lang="en-GB" smtClean="0"/>
              <a:t>TIFF – Tag Information File Format</a:t>
            </a:r>
          </a:p>
          <a:p>
            <a:pPr lvl="3" eaLnBrk="1" hangingPunct="1"/>
            <a:r>
              <a:rPr lang="en-GB" smtClean="0"/>
              <a:t>RAW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755577" y="188913"/>
            <a:ext cx="7920112" cy="15240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Understanding Digital</a:t>
            </a:r>
            <a:endParaRPr lang="en-GB" sz="4800" dirty="0" smtClean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971550" y="1828800"/>
            <a:ext cx="7791450" cy="4121150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6148" name="Picture 2" descr="C:\Users\Keith\Desktop\Captu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1916113"/>
            <a:ext cx="62642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000" y="2740025"/>
            <a:ext cx="4572000" cy="841375"/>
          </a:xfrm>
        </p:spPr>
        <p:txBody>
          <a:bodyPr/>
          <a:lstStyle/>
          <a:p>
            <a:pPr eaLnBrk="1" hangingPunct="1"/>
            <a:r>
              <a:rPr lang="en-GB" smtClean="0"/>
              <a:t>CCD to Memory</a:t>
            </a:r>
          </a:p>
        </p:txBody>
      </p:sp>
      <p:pic>
        <p:nvPicPr>
          <p:cNvPr id="2054" name="Picture 6" descr="cc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" y="1557338"/>
            <a:ext cx="8877300" cy="24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From Camera to Printer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3300" smtClean="0"/>
              <a:t>Digital camera features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	Auto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	Aperture priority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       Shutter priority 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	Manual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	Programme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	Preset functions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smtClean="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21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Understanding Digital</vt:lpstr>
      <vt:lpstr>Understanding Digital</vt:lpstr>
      <vt:lpstr>Understanding Digital</vt:lpstr>
      <vt:lpstr>Slide 4</vt:lpstr>
      <vt:lpstr>From Camera to Printer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Digital</dc:title>
  <dc:creator>Keith</dc:creator>
  <cp:lastModifiedBy>Keith</cp:lastModifiedBy>
  <cp:revision>1</cp:revision>
  <dcterms:created xsi:type="dcterms:W3CDTF">2013-06-18T11:23:02Z</dcterms:created>
  <dcterms:modified xsi:type="dcterms:W3CDTF">2013-06-18T11:28:26Z</dcterms:modified>
</cp:coreProperties>
</file>